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46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88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33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76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71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98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41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27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76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14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D4303-6090-4A0B-B964-2F3CE5E6B7A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D610-CF45-482C-B1D1-D38E33A54D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0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03113" y="1876595"/>
            <a:ext cx="61460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500" dirty="0">
              <a:solidFill>
                <a:schemeClr val="accent2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69809" y="3922773"/>
            <a:ext cx="5273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ご存知ですか</a:t>
            </a:r>
            <a:r>
              <a:rPr lang="ja-JP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・・・！？</a:t>
            </a:r>
            <a:endParaRPr kumimoji="1" lang="ja-JP" altLang="en-US" sz="3600" dirty="0">
              <a:solidFill>
                <a:schemeClr val="accent2">
                  <a:lumMod val="60000"/>
                  <a:lumOff val="4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411" y="1154722"/>
            <a:ext cx="4880317" cy="488031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573" y="1643611"/>
            <a:ext cx="1657350" cy="3009900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570819" y="2143357"/>
            <a:ext cx="623119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5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</a:t>
            </a:r>
            <a:r>
              <a:rPr lang="ja-JP" altLang="en-US" sz="125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ポート</a:t>
            </a:r>
            <a:endParaRPr lang="ja-JP" altLang="en-US" sz="125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3" name="二等辺三角形 12"/>
          <p:cNvSpPr/>
          <p:nvPr/>
        </p:nvSpPr>
        <p:spPr>
          <a:xfrm rot="6516839">
            <a:off x="3399240" y="-1441795"/>
            <a:ext cx="1059412" cy="5414739"/>
          </a:xfrm>
          <a:prstGeom prst="triangle">
            <a:avLst>
              <a:gd name="adj" fmla="val 522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6228465">
            <a:off x="3209328" y="-1257665"/>
            <a:ext cx="1059412" cy="5414739"/>
          </a:xfrm>
          <a:prstGeom prst="triangle">
            <a:avLst>
              <a:gd name="adj" fmla="val 5225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/>
          <p:cNvSpPr/>
          <p:nvPr/>
        </p:nvSpPr>
        <p:spPr>
          <a:xfrm rot="4180966">
            <a:off x="3783757" y="2984076"/>
            <a:ext cx="1059412" cy="5414739"/>
          </a:xfrm>
          <a:prstGeom prst="triangle">
            <a:avLst>
              <a:gd name="adj" fmla="val 522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4423971">
            <a:off x="3631357" y="2831676"/>
            <a:ext cx="1059412" cy="5414739"/>
          </a:xfrm>
          <a:prstGeom prst="triangle">
            <a:avLst>
              <a:gd name="adj" fmla="val 5225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777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株式会社ダイハツ三重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株式会社ダイハツ三重</dc:creator>
  <cp:lastModifiedBy>株式会社ダイハツ三重</cp:lastModifiedBy>
  <cp:revision>3</cp:revision>
  <dcterms:created xsi:type="dcterms:W3CDTF">2023-11-02T06:32:45Z</dcterms:created>
  <dcterms:modified xsi:type="dcterms:W3CDTF">2023-11-02T08:04:21Z</dcterms:modified>
</cp:coreProperties>
</file>